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67F06-3AA7-48EF-A831-746FF1F4E73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D3DE0F-9E76-4FC1-BE55-AE2EF5C1E917}">
      <dgm:prSet phldrT="[Текст]" custT="1"/>
      <dgm:spPr/>
      <dgm:t>
        <a:bodyPr/>
        <a:lstStyle/>
        <a:p>
          <a:r>
            <a:rPr lang="ru-RU" sz="3200" b="1" dirty="0" err="1" smtClean="0">
              <a:solidFill>
                <a:srgbClr val="C00000"/>
              </a:solidFill>
              <a:latin typeface="Georgia" pitchFamily="18" charset="0"/>
            </a:rPr>
            <a:t>Логосказка</a:t>
          </a:r>
          <a:r>
            <a:rPr lang="ru-RU" sz="3200" b="1" dirty="0" smtClean="0">
              <a:solidFill>
                <a:srgbClr val="C00000"/>
              </a:solidFill>
              <a:latin typeface="Georgia" pitchFamily="18" charset="0"/>
            </a:rPr>
            <a:t> – </a:t>
          </a:r>
        </a:p>
        <a:p>
          <a:r>
            <a:rPr lang="ru-RU" sz="3200" b="1" dirty="0" smtClean="0">
              <a:solidFill>
                <a:srgbClr val="C00000"/>
              </a:solidFill>
              <a:latin typeface="Georgia" pitchFamily="18" charset="0"/>
            </a:rPr>
            <a:t>форма организации</a:t>
          </a:r>
          <a:endParaRPr lang="ru-RU" sz="3200" dirty="0"/>
        </a:p>
      </dgm:t>
    </dgm:pt>
    <dgm:pt modelId="{1F4B59E3-C810-4AB8-A344-F22B64C268CE}" type="parTrans" cxnId="{2D75589E-1FA5-4689-9A9D-5ED951673BC3}">
      <dgm:prSet/>
      <dgm:spPr/>
      <dgm:t>
        <a:bodyPr/>
        <a:lstStyle/>
        <a:p>
          <a:endParaRPr lang="ru-RU"/>
        </a:p>
      </dgm:t>
    </dgm:pt>
    <dgm:pt modelId="{3AAC137E-E21B-4CCD-BF56-5C281B3572F1}" type="sibTrans" cxnId="{2D75589E-1FA5-4689-9A9D-5ED951673BC3}">
      <dgm:prSet/>
      <dgm:spPr/>
      <dgm:t>
        <a:bodyPr/>
        <a:lstStyle/>
        <a:p>
          <a:endParaRPr lang="ru-RU"/>
        </a:p>
      </dgm:t>
    </dgm:pt>
    <dgm:pt modelId="{CC0837F6-7E73-4ACE-A1C2-4979140ECBB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Занятие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1FB26E1C-91E2-41CE-B90A-2269386A396D}" type="parTrans" cxnId="{07211D31-BD3D-48EB-A863-98D985890B99}">
      <dgm:prSet/>
      <dgm:spPr/>
      <dgm:t>
        <a:bodyPr/>
        <a:lstStyle/>
        <a:p>
          <a:endParaRPr lang="ru-RU"/>
        </a:p>
      </dgm:t>
    </dgm:pt>
    <dgm:pt modelId="{E555A83D-A4DF-48A3-BFD3-334A4AA2F29E}" type="sibTrans" cxnId="{07211D31-BD3D-48EB-A863-98D985890B99}">
      <dgm:prSet/>
      <dgm:spPr/>
      <dgm:t>
        <a:bodyPr/>
        <a:lstStyle/>
        <a:p>
          <a:endParaRPr lang="ru-RU"/>
        </a:p>
      </dgm:t>
    </dgm:pt>
    <dgm:pt modelId="{C461ED86-4C7F-4504-B0C9-86BE2D1008A2}">
      <dgm:prSet phldrT="[Текст]" custT="1"/>
      <dgm:spPr/>
      <dgm:t>
        <a:bodyPr/>
        <a:lstStyle/>
        <a:p>
          <a:r>
            <a:rPr lang="ru-RU" sz="2200" b="1" dirty="0" smtClean="0">
              <a:solidFill>
                <a:schemeClr val="tx1"/>
              </a:solidFill>
              <a:latin typeface="Georgia" pitchFamily="18" charset="0"/>
            </a:rPr>
            <a:t>Дидактическая игра</a:t>
          </a:r>
          <a:endParaRPr lang="ru-RU" sz="2200" b="1" dirty="0">
            <a:solidFill>
              <a:schemeClr val="tx1"/>
            </a:solidFill>
            <a:latin typeface="Georgia" pitchFamily="18" charset="0"/>
          </a:endParaRPr>
        </a:p>
      </dgm:t>
    </dgm:pt>
    <dgm:pt modelId="{BEE89F15-BB70-480F-96BB-C0321F017162}" type="parTrans" cxnId="{25D5C255-BCAF-404A-9020-4D4385D5C5C7}">
      <dgm:prSet/>
      <dgm:spPr/>
      <dgm:t>
        <a:bodyPr/>
        <a:lstStyle/>
        <a:p>
          <a:endParaRPr lang="ru-RU"/>
        </a:p>
      </dgm:t>
    </dgm:pt>
    <dgm:pt modelId="{0C391C5F-F689-4527-9715-A00283F802E0}" type="sibTrans" cxnId="{25D5C255-BCAF-404A-9020-4D4385D5C5C7}">
      <dgm:prSet/>
      <dgm:spPr/>
      <dgm:t>
        <a:bodyPr/>
        <a:lstStyle/>
        <a:p>
          <a:endParaRPr lang="ru-RU"/>
        </a:p>
      </dgm:t>
    </dgm:pt>
    <dgm:pt modelId="{6A3A822C-0D86-4ECF-B490-53671E548F63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Georgia" pitchFamily="18" charset="0"/>
            </a:rPr>
            <a:t>Часть занятия</a:t>
          </a:r>
          <a:endParaRPr lang="ru-RU" sz="2400" b="1" dirty="0">
            <a:solidFill>
              <a:schemeClr val="tx1"/>
            </a:solidFill>
            <a:latin typeface="Georgia" pitchFamily="18" charset="0"/>
          </a:endParaRPr>
        </a:p>
      </dgm:t>
    </dgm:pt>
    <dgm:pt modelId="{3EC8C46A-10A2-46FA-8206-A9346DD65E1E}" type="parTrans" cxnId="{665C4E01-783C-417D-B3C0-1BA84C872E8C}">
      <dgm:prSet/>
      <dgm:spPr/>
      <dgm:t>
        <a:bodyPr/>
        <a:lstStyle/>
        <a:p>
          <a:endParaRPr lang="ru-RU"/>
        </a:p>
      </dgm:t>
    </dgm:pt>
    <dgm:pt modelId="{42830838-03D3-4D83-9D3F-BCFF13098F57}" type="sibTrans" cxnId="{665C4E01-783C-417D-B3C0-1BA84C872E8C}">
      <dgm:prSet/>
      <dgm:spPr/>
      <dgm:t>
        <a:bodyPr/>
        <a:lstStyle/>
        <a:p>
          <a:endParaRPr lang="ru-RU"/>
        </a:p>
      </dgm:t>
    </dgm:pt>
    <dgm:pt modelId="{B711747F-A34E-4E6D-A2E0-DCCF309A2F98}" type="pres">
      <dgm:prSet presAssocID="{8D167F06-3AA7-48EF-A831-746FF1F4E73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208AB9-0A5D-4952-B3F7-08BA2F40106F}" type="pres">
      <dgm:prSet presAssocID="{D8D3DE0F-9E76-4FC1-BE55-AE2EF5C1E917}" presName="hierRoot1" presStyleCnt="0"/>
      <dgm:spPr/>
    </dgm:pt>
    <dgm:pt modelId="{D2549D18-1179-4FAB-BE46-DD8D19B04435}" type="pres">
      <dgm:prSet presAssocID="{D8D3DE0F-9E76-4FC1-BE55-AE2EF5C1E917}" presName="composite" presStyleCnt="0"/>
      <dgm:spPr/>
    </dgm:pt>
    <dgm:pt modelId="{A555AA9B-B374-4F86-835C-AB7F7F55A906}" type="pres">
      <dgm:prSet presAssocID="{D8D3DE0F-9E76-4FC1-BE55-AE2EF5C1E917}" presName="background" presStyleLbl="node0" presStyleIdx="0" presStyleCnt="1"/>
      <dgm:spPr/>
    </dgm:pt>
    <dgm:pt modelId="{AA1DD81D-6EBB-4B25-9B38-641060F22123}" type="pres">
      <dgm:prSet presAssocID="{D8D3DE0F-9E76-4FC1-BE55-AE2EF5C1E917}" presName="text" presStyleLbl="fgAcc0" presStyleIdx="0" presStyleCnt="1" custScaleX="310602" custScaleY="1352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65BF4F-7298-4F5F-A96D-D91C6AC025DC}" type="pres">
      <dgm:prSet presAssocID="{D8D3DE0F-9E76-4FC1-BE55-AE2EF5C1E917}" presName="hierChild2" presStyleCnt="0"/>
      <dgm:spPr/>
    </dgm:pt>
    <dgm:pt modelId="{9DC6EC27-34B2-4938-B701-74E51586450C}" type="pres">
      <dgm:prSet presAssocID="{1FB26E1C-91E2-41CE-B90A-2269386A396D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F03F493-6265-4B00-906E-F5242C70AC78}" type="pres">
      <dgm:prSet presAssocID="{CC0837F6-7E73-4ACE-A1C2-4979140ECBB2}" presName="hierRoot2" presStyleCnt="0"/>
      <dgm:spPr/>
    </dgm:pt>
    <dgm:pt modelId="{95967531-8E93-4EB9-99A1-DEEF4C96C97D}" type="pres">
      <dgm:prSet presAssocID="{CC0837F6-7E73-4ACE-A1C2-4979140ECBB2}" presName="composite2" presStyleCnt="0"/>
      <dgm:spPr/>
    </dgm:pt>
    <dgm:pt modelId="{4B4C1801-135A-4E03-B175-0979D4AC8E52}" type="pres">
      <dgm:prSet presAssocID="{CC0837F6-7E73-4ACE-A1C2-4979140ECBB2}" presName="background2" presStyleLbl="node2" presStyleIdx="0" presStyleCnt="3"/>
      <dgm:spPr/>
    </dgm:pt>
    <dgm:pt modelId="{2679659E-E76B-4890-8777-6376E80AB726}" type="pres">
      <dgm:prSet presAssocID="{CC0837F6-7E73-4ACE-A1C2-4979140ECBB2}" presName="text2" presStyleLbl="fgAcc2" presStyleIdx="0" presStyleCnt="3" custScaleX="1150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F5512E-FFB3-4BFF-BA87-2D51DD0BF990}" type="pres">
      <dgm:prSet presAssocID="{CC0837F6-7E73-4ACE-A1C2-4979140ECBB2}" presName="hierChild3" presStyleCnt="0"/>
      <dgm:spPr/>
    </dgm:pt>
    <dgm:pt modelId="{F0473B2B-1CA5-4EE6-BF85-8CA55692BEE6}" type="pres">
      <dgm:prSet presAssocID="{3EC8C46A-10A2-46FA-8206-A9346DD65E1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0C4A3AA-0A83-481E-9280-7EE19754AB81}" type="pres">
      <dgm:prSet presAssocID="{6A3A822C-0D86-4ECF-B490-53671E548F63}" presName="hierRoot2" presStyleCnt="0"/>
      <dgm:spPr/>
    </dgm:pt>
    <dgm:pt modelId="{2854148E-5748-488F-9433-ED0B7375DC10}" type="pres">
      <dgm:prSet presAssocID="{6A3A822C-0D86-4ECF-B490-53671E548F63}" presName="composite2" presStyleCnt="0"/>
      <dgm:spPr/>
    </dgm:pt>
    <dgm:pt modelId="{ED747D35-2B0D-44A8-A7DC-613E86D5B2BC}" type="pres">
      <dgm:prSet presAssocID="{6A3A822C-0D86-4ECF-B490-53671E548F63}" presName="background2" presStyleLbl="node2" presStyleIdx="1" presStyleCnt="3"/>
      <dgm:spPr/>
    </dgm:pt>
    <dgm:pt modelId="{8DFFFC3E-9B91-4ECF-9A20-8B11CCD65EF1}" type="pres">
      <dgm:prSet presAssocID="{6A3A822C-0D86-4ECF-B490-53671E548F63}" presName="text2" presStyleLbl="fgAcc2" presStyleIdx="1" presStyleCnt="3" custScaleX="121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060054-3937-4558-BE6E-9C2098F9ED10}" type="pres">
      <dgm:prSet presAssocID="{6A3A822C-0D86-4ECF-B490-53671E548F63}" presName="hierChild3" presStyleCnt="0"/>
      <dgm:spPr/>
    </dgm:pt>
    <dgm:pt modelId="{99232062-5573-43DF-925C-1E0F257494B0}" type="pres">
      <dgm:prSet presAssocID="{BEE89F15-BB70-480F-96BB-C0321F01716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B172D7B7-D846-499D-B773-4F982F47B658}" type="pres">
      <dgm:prSet presAssocID="{C461ED86-4C7F-4504-B0C9-86BE2D1008A2}" presName="hierRoot2" presStyleCnt="0"/>
      <dgm:spPr/>
    </dgm:pt>
    <dgm:pt modelId="{3E41ABDE-1717-4339-A207-BCBD5BB2400D}" type="pres">
      <dgm:prSet presAssocID="{C461ED86-4C7F-4504-B0C9-86BE2D1008A2}" presName="composite2" presStyleCnt="0"/>
      <dgm:spPr/>
    </dgm:pt>
    <dgm:pt modelId="{1F1AAB8E-B2F2-4429-81E0-8D92F72302ED}" type="pres">
      <dgm:prSet presAssocID="{C461ED86-4C7F-4504-B0C9-86BE2D1008A2}" presName="background2" presStyleLbl="node2" presStyleIdx="2" presStyleCnt="3"/>
      <dgm:spPr/>
    </dgm:pt>
    <dgm:pt modelId="{3552E2A4-3375-433B-A8C7-D55A31582669}" type="pres">
      <dgm:prSet presAssocID="{C461ED86-4C7F-4504-B0C9-86BE2D1008A2}" presName="text2" presStyleLbl="fgAcc2" presStyleIdx="2" presStyleCnt="3" custScaleX="119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E8910C-9F59-43EB-8EDC-2940D8C80545}" type="pres">
      <dgm:prSet presAssocID="{C461ED86-4C7F-4504-B0C9-86BE2D1008A2}" presName="hierChild3" presStyleCnt="0"/>
      <dgm:spPr/>
    </dgm:pt>
  </dgm:ptLst>
  <dgm:cxnLst>
    <dgm:cxn modelId="{D9253FC3-70D4-4CB9-8E21-6382C4EC0865}" type="presOf" srcId="{D8D3DE0F-9E76-4FC1-BE55-AE2EF5C1E917}" destId="{AA1DD81D-6EBB-4B25-9B38-641060F22123}" srcOrd="0" destOrd="0" presId="urn:microsoft.com/office/officeart/2005/8/layout/hierarchy1"/>
    <dgm:cxn modelId="{665C4E01-783C-417D-B3C0-1BA84C872E8C}" srcId="{D8D3DE0F-9E76-4FC1-BE55-AE2EF5C1E917}" destId="{6A3A822C-0D86-4ECF-B490-53671E548F63}" srcOrd="1" destOrd="0" parTransId="{3EC8C46A-10A2-46FA-8206-A9346DD65E1E}" sibTransId="{42830838-03D3-4D83-9D3F-BCFF13098F57}"/>
    <dgm:cxn modelId="{2D75589E-1FA5-4689-9A9D-5ED951673BC3}" srcId="{8D167F06-3AA7-48EF-A831-746FF1F4E73D}" destId="{D8D3DE0F-9E76-4FC1-BE55-AE2EF5C1E917}" srcOrd="0" destOrd="0" parTransId="{1F4B59E3-C810-4AB8-A344-F22B64C268CE}" sibTransId="{3AAC137E-E21B-4CCD-BF56-5C281B3572F1}"/>
    <dgm:cxn modelId="{A3C0C018-6C59-4AFD-9C0C-AF99EFBD5FC3}" type="presOf" srcId="{1FB26E1C-91E2-41CE-B90A-2269386A396D}" destId="{9DC6EC27-34B2-4938-B701-74E51586450C}" srcOrd="0" destOrd="0" presId="urn:microsoft.com/office/officeart/2005/8/layout/hierarchy1"/>
    <dgm:cxn modelId="{25D5C255-BCAF-404A-9020-4D4385D5C5C7}" srcId="{D8D3DE0F-9E76-4FC1-BE55-AE2EF5C1E917}" destId="{C461ED86-4C7F-4504-B0C9-86BE2D1008A2}" srcOrd="2" destOrd="0" parTransId="{BEE89F15-BB70-480F-96BB-C0321F017162}" sibTransId="{0C391C5F-F689-4527-9715-A00283F802E0}"/>
    <dgm:cxn modelId="{844500BB-E664-485F-9BAF-A09062120EAB}" type="presOf" srcId="{8D167F06-3AA7-48EF-A831-746FF1F4E73D}" destId="{B711747F-A34E-4E6D-A2E0-DCCF309A2F98}" srcOrd="0" destOrd="0" presId="urn:microsoft.com/office/officeart/2005/8/layout/hierarchy1"/>
    <dgm:cxn modelId="{F061E6F7-4FA9-434F-A7D4-326CD2B69579}" type="presOf" srcId="{BEE89F15-BB70-480F-96BB-C0321F017162}" destId="{99232062-5573-43DF-925C-1E0F257494B0}" srcOrd="0" destOrd="0" presId="urn:microsoft.com/office/officeart/2005/8/layout/hierarchy1"/>
    <dgm:cxn modelId="{71AB8D4C-3F4A-4A36-83E0-9DDC9AEFB10C}" type="presOf" srcId="{C461ED86-4C7F-4504-B0C9-86BE2D1008A2}" destId="{3552E2A4-3375-433B-A8C7-D55A31582669}" srcOrd="0" destOrd="0" presId="urn:microsoft.com/office/officeart/2005/8/layout/hierarchy1"/>
    <dgm:cxn modelId="{B54AA793-BF4D-4649-95DD-3644C778FB5F}" type="presOf" srcId="{CC0837F6-7E73-4ACE-A1C2-4979140ECBB2}" destId="{2679659E-E76B-4890-8777-6376E80AB726}" srcOrd="0" destOrd="0" presId="urn:microsoft.com/office/officeart/2005/8/layout/hierarchy1"/>
    <dgm:cxn modelId="{07211D31-BD3D-48EB-A863-98D985890B99}" srcId="{D8D3DE0F-9E76-4FC1-BE55-AE2EF5C1E917}" destId="{CC0837F6-7E73-4ACE-A1C2-4979140ECBB2}" srcOrd="0" destOrd="0" parTransId="{1FB26E1C-91E2-41CE-B90A-2269386A396D}" sibTransId="{E555A83D-A4DF-48A3-BFD3-334A4AA2F29E}"/>
    <dgm:cxn modelId="{819B02C0-2F0A-4D12-B4A9-53C03FD6E365}" type="presOf" srcId="{3EC8C46A-10A2-46FA-8206-A9346DD65E1E}" destId="{F0473B2B-1CA5-4EE6-BF85-8CA55692BEE6}" srcOrd="0" destOrd="0" presId="urn:microsoft.com/office/officeart/2005/8/layout/hierarchy1"/>
    <dgm:cxn modelId="{CE1ECF20-50B8-421E-B884-03A743BF215D}" type="presOf" srcId="{6A3A822C-0D86-4ECF-B490-53671E548F63}" destId="{8DFFFC3E-9B91-4ECF-9A20-8B11CCD65EF1}" srcOrd="0" destOrd="0" presId="urn:microsoft.com/office/officeart/2005/8/layout/hierarchy1"/>
    <dgm:cxn modelId="{63B7BC7B-21A3-4E52-8992-75C5C3405CC3}" type="presParOf" srcId="{B711747F-A34E-4E6D-A2E0-DCCF309A2F98}" destId="{59208AB9-0A5D-4952-B3F7-08BA2F40106F}" srcOrd="0" destOrd="0" presId="urn:microsoft.com/office/officeart/2005/8/layout/hierarchy1"/>
    <dgm:cxn modelId="{2E3342AD-E8BE-4595-B339-E40F1BAD9E3D}" type="presParOf" srcId="{59208AB9-0A5D-4952-B3F7-08BA2F40106F}" destId="{D2549D18-1179-4FAB-BE46-DD8D19B04435}" srcOrd="0" destOrd="0" presId="urn:microsoft.com/office/officeart/2005/8/layout/hierarchy1"/>
    <dgm:cxn modelId="{46A0A077-B91B-411D-950C-F9FE6EA78E7E}" type="presParOf" srcId="{D2549D18-1179-4FAB-BE46-DD8D19B04435}" destId="{A555AA9B-B374-4F86-835C-AB7F7F55A906}" srcOrd="0" destOrd="0" presId="urn:microsoft.com/office/officeart/2005/8/layout/hierarchy1"/>
    <dgm:cxn modelId="{53F414DD-C42E-4472-90CB-59E3BE965F29}" type="presParOf" srcId="{D2549D18-1179-4FAB-BE46-DD8D19B04435}" destId="{AA1DD81D-6EBB-4B25-9B38-641060F22123}" srcOrd="1" destOrd="0" presId="urn:microsoft.com/office/officeart/2005/8/layout/hierarchy1"/>
    <dgm:cxn modelId="{1724FEBD-30C2-430D-8C17-26BD08D7BF51}" type="presParOf" srcId="{59208AB9-0A5D-4952-B3F7-08BA2F40106F}" destId="{F165BF4F-7298-4F5F-A96D-D91C6AC025DC}" srcOrd="1" destOrd="0" presId="urn:microsoft.com/office/officeart/2005/8/layout/hierarchy1"/>
    <dgm:cxn modelId="{5A135C76-5DC9-4C21-BEFD-E76C213331DE}" type="presParOf" srcId="{F165BF4F-7298-4F5F-A96D-D91C6AC025DC}" destId="{9DC6EC27-34B2-4938-B701-74E51586450C}" srcOrd="0" destOrd="0" presId="urn:microsoft.com/office/officeart/2005/8/layout/hierarchy1"/>
    <dgm:cxn modelId="{20BCE39C-3F41-424D-9A42-355599FFB758}" type="presParOf" srcId="{F165BF4F-7298-4F5F-A96D-D91C6AC025DC}" destId="{EF03F493-6265-4B00-906E-F5242C70AC78}" srcOrd="1" destOrd="0" presId="urn:microsoft.com/office/officeart/2005/8/layout/hierarchy1"/>
    <dgm:cxn modelId="{4051F412-F36D-4D30-84B8-53D87BA919F8}" type="presParOf" srcId="{EF03F493-6265-4B00-906E-F5242C70AC78}" destId="{95967531-8E93-4EB9-99A1-DEEF4C96C97D}" srcOrd="0" destOrd="0" presId="urn:microsoft.com/office/officeart/2005/8/layout/hierarchy1"/>
    <dgm:cxn modelId="{A0545986-7C1E-4724-BF8C-4BADBCF1627C}" type="presParOf" srcId="{95967531-8E93-4EB9-99A1-DEEF4C96C97D}" destId="{4B4C1801-135A-4E03-B175-0979D4AC8E52}" srcOrd="0" destOrd="0" presId="urn:microsoft.com/office/officeart/2005/8/layout/hierarchy1"/>
    <dgm:cxn modelId="{FD686DB4-1357-4959-9C33-D2725E6D9196}" type="presParOf" srcId="{95967531-8E93-4EB9-99A1-DEEF4C96C97D}" destId="{2679659E-E76B-4890-8777-6376E80AB726}" srcOrd="1" destOrd="0" presId="urn:microsoft.com/office/officeart/2005/8/layout/hierarchy1"/>
    <dgm:cxn modelId="{355C8D78-762F-4528-BDE2-61944DA7342E}" type="presParOf" srcId="{EF03F493-6265-4B00-906E-F5242C70AC78}" destId="{E2F5512E-FFB3-4BFF-BA87-2D51DD0BF990}" srcOrd="1" destOrd="0" presId="urn:microsoft.com/office/officeart/2005/8/layout/hierarchy1"/>
    <dgm:cxn modelId="{7AD6571B-3215-4D23-838B-72E89A296681}" type="presParOf" srcId="{F165BF4F-7298-4F5F-A96D-D91C6AC025DC}" destId="{F0473B2B-1CA5-4EE6-BF85-8CA55692BEE6}" srcOrd="2" destOrd="0" presId="urn:microsoft.com/office/officeart/2005/8/layout/hierarchy1"/>
    <dgm:cxn modelId="{FDC00F30-E016-4131-8454-B94989B1C884}" type="presParOf" srcId="{F165BF4F-7298-4F5F-A96D-D91C6AC025DC}" destId="{F0C4A3AA-0A83-481E-9280-7EE19754AB81}" srcOrd="3" destOrd="0" presId="urn:microsoft.com/office/officeart/2005/8/layout/hierarchy1"/>
    <dgm:cxn modelId="{F9F8616C-69B7-429A-BB12-DA1879E50B2F}" type="presParOf" srcId="{F0C4A3AA-0A83-481E-9280-7EE19754AB81}" destId="{2854148E-5748-488F-9433-ED0B7375DC10}" srcOrd="0" destOrd="0" presId="urn:microsoft.com/office/officeart/2005/8/layout/hierarchy1"/>
    <dgm:cxn modelId="{D43BDE97-9ED8-4113-9CCF-B4CA4D1D277F}" type="presParOf" srcId="{2854148E-5748-488F-9433-ED0B7375DC10}" destId="{ED747D35-2B0D-44A8-A7DC-613E86D5B2BC}" srcOrd="0" destOrd="0" presId="urn:microsoft.com/office/officeart/2005/8/layout/hierarchy1"/>
    <dgm:cxn modelId="{6C07101D-B821-4B0F-B8DC-29ED6C3629F3}" type="presParOf" srcId="{2854148E-5748-488F-9433-ED0B7375DC10}" destId="{8DFFFC3E-9B91-4ECF-9A20-8B11CCD65EF1}" srcOrd="1" destOrd="0" presId="urn:microsoft.com/office/officeart/2005/8/layout/hierarchy1"/>
    <dgm:cxn modelId="{1C945BC9-A67C-42E0-BCF7-F2DBAC1389D3}" type="presParOf" srcId="{F0C4A3AA-0A83-481E-9280-7EE19754AB81}" destId="{74060054-3937-4558-BE6E-9C2098F9ED10}" srcOrd="1" destOrd="0" presId="urn:microsoft.com/office/officeart/2005/8/layout/hierarchy1"/>
    <dgm:cxn modelId="{E028C10B-7D69-4E08-9490-E5699433A97D}" type="presParOf" srcId="{F165BF4F-7298-4F5F-A96D-D91C6AC025DC}" destId="{99232062-5573-43DF-925C-1E0F257494B0}" srcOrd="4" destOrd="0" presId="urn:microsoft.com/office/officeart/2005/8/layout/hierarchy1"/>
    <dgm:cxn modelId="{8AF135E6-9593-4DD4-81DE-8A4A2D9ECB31}" type="presParOf" srcId="{F165BF4F-7298-4F5F-A96D-D91C6AC025DC}" destId="{B172D7B7-D846-499D-B773-4F982F47B658}" srcOrd="5" destOrd="0" presId="urn:microsoft.com/office/officeart/2005/8/layout/hierarchy1"/>
    <dgm:cxn modelId="{05E703EA-C10C-496F-8E17-78A750A04F97}" type="presParOf" srcId="{B172D7B7-D846-499D-B773-4F982F47B658}" destId="{3E41ABDE-1717-4339-A207-BCBD5BB2400D}" srcOrd="0" destOrd="0" presId="urn:microsoft.com/office/officeart/2005/8/layout/hierarchy1"/>
    <dgm:cxn modelId="{AF870206-2CBA-418E-8563-F0C64C36F1E3}" type="presParOf" srcId="{3E41ABDE-1717-4339-A207-BCBD5BB2400D}" destId="{1F1AAB8E-B2F2-4429-81E0-8D92F72302ED}" srcOrd="0" destOrd="0" presId="urn:microsoft.com/office/officeart/2005/8/layout/hierarchy1"/>
    <dgm:cxn modelId="{23A6A297-9A91-43BA-B87D-59FC5237B92E}" type="presParOf" srcId="{3E41ABDE-1717-4339-A207-BCBD5BB2400D}" destId="{3552E2A4-3375-433B-A8C7-D55A31582669}" srcOrd="1" destOrd="0" presId="urn:microsoft.com/office/officeart/2005/8/layout/hierarchy1"/>
    <dgm:cxn modelId="{0DB0ECBA-1B87-44B3-9C7E-BAF867862DEE}" type="presParOf" srcId="{B172D7B7-D846-499D-B773-4F982F47B658}" destId="{DEE8910C-9F59-43EB-8EDC-2940D8C8054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zabavnik.club/wp-content/uploads/Fony_iz_yandeks_brauzera_33_21045909-1024x76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6752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1500174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ЛОГОСКАЗКА </a:t>
            </a:r>
          </a:p>
          <a:p>
            <a:pPr algn="ctr"/>
            <a:r>
              <a:rPr lang="ru-RU" sz="36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КАК МЕТОД КОРРЕКЦИИ РЕЧЕВЫХ НАРУШЕНИЙ</a:t>
            </a:r>
          </a:p>
          <a:p>
            <a:pPr algn="ctr"/>
            <a:r>
              <a:rPr lang="ru-RU" sz="36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У ДОШКОЛЬНИКОВ</a:t>
            </a:r>
            <a:endParaRPr lang="ru-RU" sz="3600" dirty="0">
              <a:ln w="12700">
                <a:noFill/>
                <a:prstDash val="solid"/>
              </a:ln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785794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8000" algn="just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Цель: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</a:rPr>
              <a:t>повышение профессиональной компетенции педагогов в системе коррекции речевых нарушений с помощью </a:t>
            </a:r>
            <a:r>
              <a:rPr lang="ru-RU" sz="2400" dirty="0" smtClean="0">
                <a:latin typeface="Georgia" pitchFamily="18" charset="0"/>
              </a:rPr>
              <a:t>логопедических </a:t>
            </a:r>
            <a:r>
              <a:rPr lang="ru-RU" sz="2400" dirty="0" smtClean="0">
                <a:latin typeface="Georgia" pitchFamily="18" charset="0"/>
              </a:rPr>
              <a:t>сказок.</a:t>
            </a:r>
          </a:p>
          <a:p>
            <a:pPr indent="288000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Задачи: </a:t>
            </a:r>
            <a:endParaRPr lang="ru-RU" sz="2400" dirty="0" smtClean="0">
              <a:solidFill>
                <a:srgbClr val="C00000"/>
              </a:solidFill>
              <a:latin typeface="Georgia" pitchFamily="18" charset="0"/>
            </a:endParaRPr>
          </a:p>
          <a:p>
            <a:pPr lvl="0" indent="288000" algn="just"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расширить представление педагогов о </a:t>
            </a:r>
            <a:r>
              <a:rPr lang="ru-RU" sz="2400" dirty="0" err="1" smtClean="0">
                <a:latin typeface="Georgia" pitchFamily="18" charset="0"/>
              </a:rPr>
              <a:t>логосказках</a:t>
            </a:r>
            <a:r>
              <a:rPr lang="ru-RU" sz="2400" dirty="0" smtClean="0">
                <a:latin typeface="Georgia" pitchFamily="18" charset="0"/>
              </a:rPr>
              <a:t> как средстве коррекции речевых нарушений</a:t>
            </a:r>
            <a:r>
              <a:rPr lang="ru-RU" sz="2400" dirty="0" smtClean="0">
                <a:latin typeface="Georgia" pitchFamily="18" charset="0"/>
              </a:rPr>
              <a:t>;</a:t>
            </a:r>
          </a:p>
          <a:p>
            <a:pPr lvl="0" indent="288000" algn="just"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п</a:t>
            </a:r>
            <a:r>
              <a:rPr lang="ru-RU" sz="2400" dirty="0" smtClean="0">
                <a:latin typeface="Georgia" pitchFamily="18" charset="0"/>
              </a:rPr>
              <a:t>родемонстрировать  применение различных видов </a:t>
            </a:r>
            <a:r>
              <a:rPr lang="ru-RU" sz="2400" dirty="0" err="1" smtClean="0">
                <a:latin typeface="Georgia" pitchFamily="18" charset="0"/>
              </a:rPr>
              <a:t>логосказок</a:t>
            </a:r>
            <a:r>
              <a:rPr lang="ru-RU" sz="2400" dirty="0" smtClean="0">
                <a:latin typeface="Georgia" pitchFamily="18" charset="0"/>
              </a:rPr>
              <a:t> на занятиях;</a:t>
            </a:r>
            <a:endParaRPr lang="ru-RU" sz="2400" dirty="0" smtClean="0">
              <a:latin typeface="Georgia" pitchFamily="18" charset="0"/>
            </a:endParaRPr>
          </a:p>
          <a:p>
            <a:pPr lvl="0" indent="288000" algn="just">
              <a:buFont typeface="Wingdings" pitchFamily="2" charset="2"/>
              <a:buChar char="ü"/>
            </a:pP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 smtClean="0">
                <a:latin typeface="Georgia" pitchFamily="18" charset="0"/>
              </a:rPr>
              <a:t>побудить </a:t>
            </a:r>
            <a:r>
              <a:rPr lang="ru-RU" sz="2400" dirty="0" smtClean="0">
                <a:latin typeface="Georgia" pitchFamily="18" charset="0"/>
              </a:rPr>
              <a:t>педагогов к использованию </a:t>
            </a:r>
            <a:r>
              <a:rPr lang="ru-RU" sz="2400" dirty="0" err="1" smtClean="0">
                <a:latin typeface="Georgia" pitchFamily="18" charset="0"/>
              </a:rPr>
              <a:t>логосказок</a:t>
            </a:r>
            <a:r>
              <a:rPr lang="ru-RU" sz="2400" dirty="0" smtClean="0">
                <a:latin typeface="Georgia" pitchFamily="18" charset="0"/>
              </a:rPr>
              <a:t> в совместной деятельности с детьми с целью коррекции речевых нарушений.</a:t>
            </a:r>
            <a:endParaRPr lang="ru-RU" sz="2400" dirty="0">
              <a:ln w="12700">
                <a:noFill/>
                <a:prstDash val="solid"/>
              </a:ln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1357298"/>
            <a:ext cx="8286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Логопедические сказки</a:t>
            </a:r>
            <a:r>
              <a:rPr lang="ru-RU" sz="32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3200" dirty="0" smtClean="0">
                <a:latin typeface="Georgia" pitchFamily="18" charset="0"/>
              </a:rPr>
              <a:t>— это целостный педагогический процесс, способствующий развитию всех сторон речи, воспитанию нравственных качеств, а также активизации процессов внимания, памяти, мышления, воображения.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596" y="357166"/>
            <a:ext cx="82868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Виды 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</a:rPr>
              <a:t>логосказок</a:t>
            </a:r>
            <a:endParaRPr lang="ru-RU" sz="36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endParaRPr lang="ru-RU" sz="2000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дидактического плана </a:t>
            </a:r>
            <a:r>
              <a:rPr lang="ru-RU" sz="2000" dirty="0" smtClean="0">
                <a:latin typeface="Georgia" pitchFamily="18" charset="0"/>
              </a:rPr>
              <a:t>с включениями различных упражнений, испытаний, выполнения проб и т.д.;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-артикуляционные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(развитие дыхания, артикуляционной моторики);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-фонетические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(уточнение артикуляции заданного звука, автоматизация, дифференциация звуков);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для обучения грамоте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(о звуках и буквах);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-пальчиковые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(стимулируют действие речевых зон коры головного мозга, что положительно сказывается на исправлении речи детей; развивают мелкую моторику; совершенствуют процессы: внимание и память, которые тесно связанны с речью);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 лексико-грамматические 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000" dirty="0" smtClean="0">
                <a:latin typeface="Georgia" pitchFamily="18" charset="0"/>
              </a:rPr>
              <a:t>(обогащают </a:t>
            </a:r>
            <a:r>
              <a:rPr lang="ru-RU" sz="2000" dirty="0" smtClean="0">
                <a:latin typeface="Georgia" pitchFamily="18" charset="0"/>
              </a:rPr>
              <a:t>словарный запас, закрепляют знания грамматических категорий);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-</a:t>
            </a:r>
            <a:r>
              <a:rPr lang="ru-RU" sz="2000" dirty="0" err="1" smtClean="0">
                <a:solidFill>
                  <a:srgbClr val="C00000"/>
                </a:solidFill>
                <a:latin typeface="Georgia" pitchFamily="18" charset="0"/>
              </a:rPr>
              <a:t>логосказки</a:t>
            </a:r>
            <a:r>
              <a:rPr lang="ru-RU" sz="2000" dirty="0" smtClean="0">
                <a:solidFill>
                  <a:srgbClr val="C00000"/>
                </a:solidFill>
                <a:latin typeface="Georgia" pitchFamily="18" charset="0"/>
              </a:rPr>
              <a:t>, способствующие формированию связной речи</a:t>
            </a:r>
            <a:r>
              <a:rPr lang="ru-RU" sz="2000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  <a:endParaRPr lang="ru-RU" sz="20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Схема 2"/>
          <p:cNvGraphicFramePr/>
          <p:nvPr/>
        </p:nvGraphicFramePr>
        <p:xfrm>
          <a:off x="0" y="928670"/>
          <a:ext cx="892971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1357298"/>
            <a:ext cx="828680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4000" b="1" dirty="0" err="1" smtClean="0">
                <a:solidFill>
                  <a:srgbClr val="C00000"/>
                </a:solidFill>
                <a:latin typeface="Georgia" pitchFamily="18" charset="0"/>
              </a:rPr>
              <a:t>Логосказка</a:t>
            </a:r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4000" dirty="0" smtClean="0">
                <a:latin typeface="Georgia" pitchFamily="18" charset="0"/>
              </a:rPr>
              <a:t>— интерактивная сказка, так как требует не пассивного созерцания, а активного участия в ходе ее повествования.</a:t>
            </a:r>
          </a:p>
          <a:p>
            <a:pPr indent="360000" algn="just"/>
            <a:endParaRPr lang="ru-RU" sz="32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2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00034" y="428604"/>
            <a:ext cx="828680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60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Использование </a:t>
            </a:r>
            <a:r>
              <a:rPr lang="ru-RU" sz="3600" b="1" dirty="0" err="1" smtClean="0">
                <a:solidFill>
                  <a:srgbClr val="C00000"/>
                </a:solidFill>
                <a:latin typeface="Georgia" pitchFamily="18" charset="0"/>
              </a:rPr>
              <a:t>логосказок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позволяет добиться устойчивого внимания и интереса на протяжении всего занятия;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способствует сохранению </a:t>
            </a:r>
            <a:r>
              <a:rPr lang="ru-RU" sz="3200" dirty="0" err="1" smtClean="0">
                <a:latin typeface="Georgia" pitchFamily="18" charset="0"/>
              </a:rPr>
              <a:t>психофизи-ческого</a:t>
            </a:r>
            <a:r>
              <a:rPr lang="ru-RU" sz="3200" dirty="0" smtClean="0">
                <a:latin typeface="Georgia" pitchFamily="18" charset="0"/>
              </a:rPr>
              <a:t> здоровья детей и формированию положительного эмоционального </a:t>
            </a:r>
            <a:r>
              <a:rPr lang="ru-RU" sz="3200" dirty="0" err="1" smtClean="0">
                <a:latin typeface="Georgia" pitchFamily="18" charset="0"/>
              </a:rPr>
              <a:t>состоя-ния</a:t>
            </a:r>
            <a:r>
              <a:rPr lang="ru-RU" sz="3200" dirty="0" smtClean="0">
                <a:latin typeface="Georgia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3200" dirty="0" smtClean="0">
                <a:latin typeface="Georgia" pitchFamily="18" charset="0"/>
              </a:rPr>
              <a:t>снижает вероятность переутомления на логопедических занятиях.</a:t>
            </a:r>
          </a:p>
          <a:p>
            <a:pPr indent="360000" algn="just"/>
            <a:endParaRPr lang="ru-RU" sz="32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zabavnik.club/wp-content/uploads/Fony_iz_yandeks_brauzera_33_21045909-1024x76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6752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571604" y="1643050"/>
            <a:ext cx="64294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СПАСИБО </a:t>
            </a:r>
          </a:p>
          <a:p>
            <a:pPr algn="ctr"/>
            <a:r>
              <a:rPr lang="ru-RU" sz="4800" b="1" dirty="0" smtClean="0">
                <a:ln w="12700">
                  <a:noFill/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eorgia" pitchFamily="18" charset="0"/>
              </a:rPr>
              <a:t>ЗА ВНИМАНИЕ!</a:t>
            </a:r>
            <a:endParaRPr lang="ru-RU" sz="4800" dirty="0">
              <a:ln w="12700">
                <a:noFill/>
                <a:prstDash val="solid"/>
              </a:ln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268</Words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Пользователь Windows</cp:lastModifiedBy>
  <cp:revision>12</cp:revision>
  <dcterms:created xsi:type="dcterms:W3CDTF">2023-01-06T07:36:04Z</dcterms:created>
  <dcterms:modified xsi:type="dcterms:W3CDTF">2023-01-14T07:30:59Z</dcterms:modified>
</cp:coreProperties>
</file>