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305B-2AA6-4556-B417-612505239A96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B0C7-03A9-4FC0-82B7-07E992C90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716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305B-2AA6-4556-B417-612505239A96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B0C7-03A9-4FC0-82B7-07E992C90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274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305B-2AA6-4556-B417-612505239A96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B0C7-03A9-4FC0-82B7-07E992C90D5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947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305B-2AA6-4556-B417-612505239A96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B0C7-03A9-4FC0-82B7-07E992C90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010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305B-2AA6-4556-B417-612505239A96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B0C7-03A9-4FC0-82B7-07E992C90D5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9874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305B-2AA6-4556-B417-612505239A96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B0C7-03A9-4FC0-82B7-07E992C90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08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305B-2AA6-4556-B417-612505239A96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B0C7-03A9-4FC0-82B7-07E992C90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4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305B-2AA6-4556-B417-612505239A96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B0C7-03A9-4FC0-82B7-07E992C90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416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305B-2AA6-4556-B417-612505239A96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B0C7-03A9-4FC0-82B7-07E992C90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365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305B-2AA6-4556-B417-612505239A96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B0C7-03A9-4FC0-82B7-07E992C90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686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305B-2AA6-4556-B417-612505239A96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B0C7-03A9-4FC0-82B7-07E992C90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699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305B-2AA6-4556-B417-612505239A96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B0C7-03A9-4FC0-82B7-07E992C90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43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305B-2AA6-4556-B417-612505239A96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B0C7-03A9-4FC0-82B7-07E992C90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08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305B-2AA6-4556-B417-612505239A96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B0C7-03A9-4FC0-82B7-07E992C90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64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305B-2AA6-4556-B417-612505239A96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B0C7-03A9-4FC0-82B7-07E992C90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847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305B-2AA6-4556-B417-612505239A96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B0C7-03A9-4FC0-82B7-07E992C90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76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2305B-2AA6-4556-B417-612505239A96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C41B0C7-03A9-4FC0-82B7-07E992C90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82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2683" y="2062976"/>
            <a:ext cx="7378296" cy="3114132"/>
          </a:xfrm>
        </p:spPr>
        <p:txBody>
          <a:bodyPr/>
          <a:lstStyle/>
          <a:p>
            <a:pPr algn="ctr"/>
            <a:r>
              <a:rPr lang="ru-RU" dirty="0" smtClean="0"/>
              <a:t>НЕТРАДИЦИОННАЯ ТЕХНИКА РИСОВАНИЯ «</a:t>
            </a:r>
            <a:r>
              <a:rPr lang="ru-RU" dirty="0"/>
              <a:t>Г</a:t>
            </a:r>
            <a:r>
              <a:rPr lang="ru-RU" dirty="0" smtClean="0"/>
              <a:t>РАТТАЖ»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69581" y="5350545"/>
            <a:ext cx="7766936" cy="1096899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900" b="1" dirty="0" smtClean="0"/>
              <a:t>Выполнила : Давыдова Диана Вахтанговна</a:t>
            </a:r>
            <a:endParaRPr lang="ru-RU" sz="29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01591" y="222111"/>
            <a:ext cx="6096000" cy="15741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«Нижнесуэтукский детский сад общеразвивающего вида с приоритетным осуществлением деятельности по познавательно-речевому направлению развития детей»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5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User\AppData\Local\Microsoft\Windows\INetCache\Content.Word\IMG_289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20" y="1215484"/>
            <a:ext cx="9095582" cy="6088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5698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User\AppData\Local\Microsoft\Windows\INetCache\Content.Word\IMG_289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5" y="1081668"/>
            <a:ext cx="8318810" cy="5776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431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Спасибо за внимание.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26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67629"/>
            <a:ext cx="8227948" cy="6233531"/>
          </a:xfrm>
        </p:spPr>
        <p:txBody>
          <a:bodyPr/>
          <a:lstStyle/>
          <a:p>
            <a:pPr algn="l"/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800" b="1" dirty="0">
                <a:solidFill>
                  <a:srgbClr val="FF0000"/>
                </a:solidFill>
              </a:rPr>
              <a:t>Цель:</a:t>
            </a:r>
            <a:r>
              <a:rPr lang="ru-RU" sz="1800" dirty="0">
                <a:solidFill>
                  <a:srgbClr val="FF0000"/>
                </a:solidFill>
              </a:rPr>
              <a:t> Развитие художественно-творческих способностей детей дошкольного возраста с помощью нетрадиционных техник рисования. </a:t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Задачи</a:t>
            </a:r>
            <a:r>
              <a:rPr lang="ru-RU" sz="1800" b="1" dirty="0">
                <a:solidFill>
                  <a:srgbClr val="FF0000"/>
                </a:solidFill>
              </a:rPr>
              <a:t>: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> </a:t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>- Выявить эффективность работы по развитию художественно-творческих способностей детей дошкольного возраста через использование нетрадиционных техник рисования;</a:t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>- Создать среду для развития художественно-творческих способностей детей;</a:t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>-Способствовать овладению дошкольниками простейшими техническими приемами работы с различными изобразительными материалами;</a:t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>- Развивать эстетическое чувство, формы, цвет, творческую активность, желание рисовать. Учить видеть и понимать красоту многоцветного мира;</a:t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>-Побуждать детей самостоятельно применять нетрадиционные техники рисования.</a:t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>- Развивать художественно-творческие способности детей дошкольного возраста с помощью нетрадиционных техник рисования. </a:t>
            </a:r>
            <a:br>
              <a:rPr lang="ru-RU" sz="1800" dirty="0">
                <a:solidFill>
                  <a:srgbClr val="FF0000"/>
                </a:solidFill>
              </a:rPr>
            </a:br>
            <a:endParaRPr lang="ru-RU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56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049" y="825191"/>
            <a:ext cx="8827953" cy="5216172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Технику «граттаж» еще называют «цап-царапки</a:t>
            </a:r>
            <a:r>
              <a:rPr lang="ru-RU" sz="4000" dirty="0" smtClean="0">
                <a:solidFill>
                  <a:srgbClr val="FF0000"/>
                </a:solidFill>
              </a:rPr>
              <a:t>». </a:t>
            </a:r>
            <a:r>
              <a:rPr lang="ru-RU" sz="4000" dirty="0">
                <a:solidFill>
                  <a:srgbClr val="FF0000"/>
                </a:solidFill>
              </a:rPr>
              <a:t>Рисунок выделяется путем процарапывания пером или острым инструментом по бумаге или </a:t>
            </a:r>
            <a:r>
              <a:rPr lang="ru-RU" sz="4000" dirty="0" smtClean="0">
                <a:solidFill>
                  <a:srgbClr val="FF0000"/>
                </a:solidFill>
              </a:rPr>
              <a:t>картону</a:t>
            </a:r>
            <a:r>
              <a:rPr lang="ru-RU" sz="4000" dirty="0">
                <a:solidFill>
                  <a:srgbClr val="FF0000"/>
                </a:solidFill>
              </a:rPr>
              <a:t>, залитых </a:t>
            </a:r>
            <a:r>
              <a:rPr lang="ru-RU" sz="4000" dirty="0" smtClean="0">
                <a:solidFill>
                  <a:srgbClr val="FF0000"/>
                </a:solidFill>
              </a:rPr>
              <a:t>тушью или гуашью.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241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Материалы: Лист бумаги, восковые мелки, гуашь, зубочистка.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Рисование  </a:t>
            </a:r>
            <a:r>
              <a:rPr lang="ru-RU" sz="4800" b="1" dirty="0">
                <a:solidFill>
                  <a:srgbClr val="FF0000"/>
                </a:solidFill>
              </a:rPr>
              <a:t>в технике граттаж проходит в несколько этапов:</a:t>
            </a:r>
            <a:endParaRPr lang="ru-RU" sz="48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9508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Первый этап.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Для рисунка берется плотной лист бумаги, лучше картона. В зависимости от того, какой вы хотите получить рисунок (цветной или чёрно-белый) </a:t>
            </a:r>
            <a:r>
              <a:rPr lang="ru-RU" sz="2000" dirty="0" smtClean="0">
                <a:solidFill>
                  <a:srgbClr val="FF0000"/>
                </a:solidFill>
              </a:rPr>
              <a:t>раскрашиваем </a:t>
            </a:r>
            <a:r>
              <a:rPr lang="ru-RU" sz="2000" dirty="0">
                <a:solidFill>
                  <a:srgbClr val="FF0000"/>
                </a:solidFill>
              </a:rPr>
              <a:t>лист бумаги восковыми мелками.</a:t>
            </a:r>
          </a:p>
        </p:txBody>
      </p:sp>
      <p:pic>
        <p:nvPicPr>
          <p:cNvPr id="4" name="Объект 3" descr="C:\Users\User\Desktop\IMG_288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05" y="2160588"/>
            <a:ext cx="7437863" cy="46082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3218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700842" cy="169870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Второй этап.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Наносим гуашь на закрашенный лист. И даем хорошо просохнуть.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C:\Users\User\Desktop\IMG_288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44" y="2171739"/>
            <a:ext cx="7549375" cy="4407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4261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Третий  этап.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Нанести </a:t>
            </a:r>
            <a:r>
              <a:rPr lang="ru-RU" sz="3200" dirty="0">
                <a:solidFill>
                  <a:srgbClr val="FF0000"/>
                </a:solidFill>
              </a:rPr>
              <a:t>задуманный рисунок.</a:t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C:\Users\User\Desktop\IMG_288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727" y="2160588"/>
            <a:ext cx="7237141" cy="4496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3337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Четвертый  этап.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Когда лист будет готов к работе, начинайте процарапывать на нём рисунок.  В технике «Граттаж»</a:t>
            </a:r>
            <a:r>
              <a:rPr lang="ru-RU" sz="2000" b="1" dirty="0">
                <a:solidFill>
                  <a:srgbClr val="FF0000"/>
                </a:solidFill>
              </a:rPr>
              <a:t> </a:t>
            </a:r>
            <a:r>
              <a:rPr lang="ru-RU" sz="2000" dirty="0">
                <a:solidFill>
                  <a:srgbClr val="FF0000"/>
                </a:solidFill>
              </a:rPr>
              <a:t>о</a:t>
            </a:r>
            <a:r>
              <a:rPr lang="ru-RU" sz="2000" dirty="0" smtClean="0">
                <a:solidFill>
                  <a:srgbClr val="FF0000"/>
                </a:solidFill>
              </a:rPr>
              <a:t>чень </a:t>
            </a:r>
            <a:r>
              <a:rPr lang="ru-RU" sz="2000" dirty="0">
                <a:solidFill>
                  <a:srgbClr val="FF0000"/>
                </a:solidFill>
              </a:rPr>
              <a:t>красиво получаются пейзажи: зимний, осенний, а также ночной город, космос, подводный мир и всё что связанно с живой природой.</a:t>
            </a:r>
            <a:br>
              <a:rPr lang="ru-RU" sz="2000" dirty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C:\Users\User\AppData\Local\Microsoft\Windows\INetCache\Content.Word\IMG_289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112" y="2461671"/>
            <a:ext cx="6278137" cy="4273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8273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User\AppData\Local\Microsoft\Windows\INetCache\Content.Word\IMG_289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995" y="501805"/>
            <a:ext cx="7805853" cy="6266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493308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</TotalTime>
  <Words>96</Words>
  <Application>Microsoft Office PowerPoint</Application>
  <PresentationFormat>Широкоэкранный</PresentationFormat>
  <Paragraphs>15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 3</vt:lpstr>
      <vt:lpstr>Аспект</vt:lpstr>
      <vt:lpstr>НЕТРАДИЦИОННАЯ ТЕХНИКА РИСОВАНИЯ «ГРАТТАЖ»</vt:lpstr>
      <vt:lpstr>   Цель: Развитие художественно-творческих способностей детей дошкольного возраста с помощью нетрадиционных техник рисования.  Задачи:    - Выявить эффективность работы по развитию художественно-творческих способностей детей дошкольного возраста через использование нетрадиционных техник рисования; - Создать среду для развития художественно-творческих способностей детей; -Способствовать овладению дошкольниками простейшими техническими приемами работы с различными изобразительными материалами; - Развивать эстетическое чувство, формы, цвет, творческую активность, желание рисовать. Учить видеть и понимать красоту многоцветного мира; -Побуждать детей самостоятельно применять нетрадиционные техники рисования. - Развивать художественно-творческие способности детей дошкольного возраста с помощью нетрадиционных техник рисования.  </vt:lpstr>
      <vt:lpstr>Презентация PowerPoint</vt:lpstr>
      <vt:lpstr>Материалы: Лист бумаги, восковые мелки, гуашь, зубочистка. </vt:lpstr>
      <vt:lpstr>Первый этап. Для рисунка берется плотной лист бумаги, лучше картона. В зависимости от того, какой вы хотите получить рисунок (цветной или чёрно-белый) раскрашиваем лист бумаги восковыми мелками.</vt:lpstr>
      <vt:lpstr>Второй этап. Наносим гуашь на закрашенный лист. И даем хорошо просохнуть.</vt:lpstr>
      <vt:lpstr>Третий  этап. Нанести задуманный рисунок. </vt:lpstr>
      <vt:lpstr>Четвертый  этап. Когда лист будет готов к работе, начинайте процарапывать на нём рисунок.  В технике «Граттаж» очень красиво получаются пейзажи: зимний, осенний, а также ночной город, космос, подводный мир и всё что связанно с живой природой.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НЕТРАДИЦИОННАЯ ТЕХНИКА РИСОВАНИЯ «ГРАТТАЖ»</dc:title>
  <dc:creator>User</dc:creator>
  <cp:lastModifiedBy>User</cp:lastModifiedBy>
  <cp:revision>5</cp:revision>
  <dcterms:created xsi:type="dcterms:W3CDTF">2019-04-28T09:47:12Z</dcterms:created>
  <dcterms:modified xsi:type="dcterms:W3CDTF">2019-04-29T01:47:43Z</dcterms:modified>
</cp:coreProperties>
</file>