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16-AF47-4BBB-B6E1-EFB80E7B047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6935-85CA-47C1-B691-211C6CE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55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16-AF47-4BBB-B6E1-EFB80E7B047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6935-85CA-47C1-B691-211C6CE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04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16-AF47-4BBB-B6E1-EFB80E7B047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6935-85CA-47C1-B691-211C6CE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502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16-AF47-4BBB-B6E1-EFB80E7B047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6935-85CA-47C1-B691-211C6CE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76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16-AF47-4BBB-B6E1-EFB80E7B047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6935-85CA-47C1-B691-211C6CE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24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16-AF47-4BBB-B6E1-EFB80E7B047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6935-85CA-47C1-B691-211C6CE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9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16-AF47-4BBB-B6E1-EFB80E7B047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6935-85CA-47C1-B691-211C6CE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486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16-AF47-4BBB-B6E1-EFB80E7B047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6935-85CA-47C1-B691-211C6CE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450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16-AF47-4BBB-B6E1-EFB80E7B047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6935-85CA-47C1-B691-211C6CE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972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16-AF47-4BBB-B6E1-EFB80E7B047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6935-85CA-47C1-B691-211C6CE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35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16-AF47-4BBB-B6E1-EFB80E7B047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6935-85CA-47C1-B691-211C6CE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04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8E216-AF47-4BBB-B6E1-EFB80E7B047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66935-85CA-47C1-B691-211C6CE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29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04566" y="242047"/>
            <a:ext cx="6871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Село моё родное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5577" y="4074459"/>
            <a:ext cx="4948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Презентация к проекту «С чего начинается Родина» Подготовила:  </a:t>
            </a:r>
            <a:r>
              <a:rPr lang="ru-RU" sz="2400" dirty="0" smtClean="0"/>
              <a:t>Зырянова </a:t>
            </a:r>
            <a:r>
              <a:rPr lang="ru-RU" sz="2400" dirty="0" smtClean="0"/>
              <a:t>Татьяна </a:t>
            </a:r>
            <a:r>
              <a:rPr lang="ru-RU" sz="2400" smtClean="0"/>
              <a:t>Алексеевна, воспитатель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r>
              <a:rPr lang="ru-RU" sz="2400" dirty="0" smtClean="0"/>
              <a:t>МБДОУ «</a:t>
            </a:r>
            <a:r>
              <a:rPr lang="ru-RU" sz="2400" dirty="0" err="1" smtClean="0"/>
              <a:t>Нижнесуэтукский</a:t>
            </a:r>
            <a:r>
              <a:rPr lang="ru-RU" sz="2400" dirty="0" smtClean="0"/>
              <a:t> детский сад»</a:t>
            </a:r>
            <a:endParaRPr lang="ru-RU" sz="2400" dirty="0"/>
          </a:p>
        </p:txBody>
      </p:sp>
      <p:pic>
        <p:nvPicPr>
          <p:cNvPr id="1028" name="Picture 4" descr="http://www.esosedi.ru/fiber/257025/fit/1400x1000/styella_na_v_ez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0" y="1672772"/>
            <a:ext cx="6278445" cy="4710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278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2621087"/>
            <a:ext cx="6096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– терема расписные,</a:t>
            </a:r>
          </a:p>
          <a:p>
            <a:pPr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Творенье земляков умелых рук.</a:t>
            </a:r>
          </a:p>
          <a:p>
            <a:pPr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Хорошеет село родное –</a:t>
            </a:r>
          </a:p>
          <a:p>
            <a:pPr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Наш любимый  Суэтук.</a:t>
            </a:r>
          </a:p>
        </p:txBody>
      </p:sp>
      <p:pic>
        <p:nvPicPr>
          <p:cNvPr id="5" name="Рисунок 6" descr="IMG_043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7" r="4167" b="20000"/>
          <a:stretch>
            <a:fillRect/>
          </a:stretch>
        </p:blipFill>
        <p:spPr bwMode="auto">
          <a:xfrm>
            <a:off x="228600" y="228601"/>
            <a:ext cx="3482788" cy="227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G_06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803"/>
          <a:stretch>
            <a:fillRect/>
          </a:stretch>
        </p:blipFill>
        <p:spPr bwMode="auto">
          <a:xfrm>
            <a:off x="6835588" y="228601"/>
            <a:ext cx="38973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 descr="IMG_043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445"/>
          <a:stretch>
            <a:fillRect/>
          </a:stretch>
        </p:blipFill>
        <p:spPr bwMode="auto">
          <a:xfrm>
            <a:off x="105807" y="4236914"/>
            <a:ext cx="3605581" cy="204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0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09" t="14285" r="8784" b="17143"/>
          <a:stretch>
            <a:fillRect/>
          </a:stretch>
        </p:blipFill>
        <p:spPr bwMode="auto">
          <a:xfrm>
            <a:off x="7969624" y="2918012"/>
            <a:ext cx="3771806" cy="22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0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09" t="14285" r="8784" b="17143"/>
          <a:stretch>
            <a:fillRect/>
          </a:stretch>
        </p:blipFill>
        <p:spPr bwMode="auto">
          <a:xfrm>
            <a:off x="4110317" y="4236913"/>
            <a:ext cx="3491753" cy="204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9775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4012" y="922074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любим село, им дорожим,</a:t>
            </a:r>
          </a:p>
          <a:p>
            <a:pPr>
              <a:spcBef>
                <a:spcPct val="50000"/>
              </a:spcBef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Всем, что имеем, - гордимся.</a:t>
            </a:r>
          </a:p>
          <a:p>
            <a:pPr>
              <a:spcBef>
                <a:spcPct val="50000"/>
              </a:spcBef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намечаем – достигнем всего, </a:t>
            </a:r>
          </a:p>
          <a:p>
            <a:pPr>
              <a:spcBef>
                <a:spcPct val="50000"/>
              </a:spcBef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Трудностей мы не боимся.</a:t>
            </a:r>
          </a:p>
        </p:txBody>
      </p:sp>
      <p:pic>
        <p:nvPicPr>
          <p:cNvPr id="6" name="Рисунок 5" descr="C:\Users\User\AppData\Local\Microsoft\Windows\Temporary Internet Files\Content.Word\IMG-20211125-WA00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1531" y="1442492"/>
            <a:ext cx="5633267" cy="426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76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6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94" y="971549"/>
            <a:ext cx="6575612" cy="49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9429" y="211396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i="1" dirty="0">
                <a:latin typeface="Monotype Corsiva" panose="03010101010201010101" pitchFamily="66" charset="0"/>
                <a:cs typeface="Microsoft New Tai Lue" panose="020B0502040204020203" pitchFamily="34" charset="0"/>
              </a:rPr>
              <a:t>Приезжайте в гости к нам,</a:t>
            </a:r>
          </a:p>
          <a:p>
            <a:pPr>
              <a:spcBef>
                <a:spcPct val="50000"/>
              </a:spcBef>
            </a:pPr>
            <a:r>
              <a:rPr lang="ru-RU" altLang="ru-RU" sz="3200" b="1" i="1" dirty="0">
                <a:latin typeface="Monotype Corsiva" panose="03010101010201010101" pitchFamily="66" charset="0"/>
                <a:cs typeface="Microsoft New Tai Lue" panose="020B0502040204020203" pitchFamily="34" charset="0"/>
              </a:rPr>
              <a:t>Будем рады мы гостям!</a:t>
            </a:r>
          </a:p>
        </p:txBody>
      </p:sp>
    </p:spTree>
    <p:extLst>
      <p:ext uri="{BB962C8B-B14F-4D97-AF65-F5344CB8AC3E}">
        <p14:creationId xmlns="" xmlns:p14="http://schemas.microsoft.com/office/powerpoint/2010/main" val="46364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622229/v622229718/3f37b/XEdF7SLVK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6" y="401310"/>
            <a:ext cx="6529482" cy="4897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8682" y="1922929"/>
            <a:ext cx="52533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Выйду на гору, вижу вокруг</a:t>
            </a:r>
          </a:p>
          <a:p>
            <a:r>
              <a:rPr lang="ru-RU" sz="3200" dirty="0" smtClean="0"/>
              <a:t>Наше село небольшое,</a:t>
            </a:r>
          </a:p>
          <a:p>
            <a:r>
              <a:rPr lang="ru-RU" sz="3200" dirty="0" smtClean="0"/>
              <a:t>Речка блестит, зеленеет луг-</a:t>
            </a:r>
          </a:p>
          <a:p>
            <a:r>
              <a:rPr lang="ru-RU" sz="3200" dirty="0" smtClean="0"/>
              <a:t>Всё это наше, родное…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2459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4435" y="284673"/>
            <a:ext cx="100852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История</a:t>
            </a:r>
          </a:p>
          <a:p>
            <a:endParaRPr lang="ru-RU" dirty="0" smtClean="0"/>
          </a:p>
          <a:p>
            <a:r>
              <a:rPr lang="ru-RU" dirty="0" smtClean="0"/>
              <a:t>Основано в середине 18 века как форпост на юге </a:t>
            </a:r>
            <a:r>
              <a:rPr lang="ru-RU" dirty="0" err="1" smtClean="0"/>
              <a:t>Приенисейского</a:t>
            </a:r>
            <a:r>
              <a:rPr lang="ru-RU" dirty="0" smtClean="0"/>
              <a:t> края, в обязанности которого входила охрана границ с Монголией.</a:t>
            </a:r>
          </a:p>
          <a:p>
            <a:r>
              <a:rPr lang="ru-RU" dirty="0" smtClean="0"/>
              <a:t>Однако имеются сведения, что прежде на этом месте было тюркское поселение, где жили так называемые «минусинские татары».</a:t>
            </a:r>
            <a:endParaRPr lang="ru-RU" dirty="0"/>
          </a:p>
        </p:txBody>
      </p:sp>
      <p:pic>
        <p:nvPicPr>
          <p:cNvPr id="7" name="Picture 5" descr="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" y="2131332"/>
            <a:ext cx="3869334" cy="257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23011" y="2131332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1740 году на берегу речки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Суэтучек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впадает в полноводную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Ою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образовалась казачья станица Нижний Суэтук.</a:t>
            </a:r>
          </a:p>
          <a:p>
            <a:pPr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 том, что жили здесь татары, напоминает Татарская горка, </a:t>
            </a:r>
          </a:p>
          <a:p>
            <a:pPr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 селом у пруда.</a:t>
            </a:r>
          </a:p>
        </p:txBody>
      </p:sp>
      <p:pic>
        <p:nvPicPr>
          <p:cNvPr id="8" name="Picture 4" descr="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481" y="3686722"/>
            <a:ext cx="3446073" cy="290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8404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2" y="1989240"/>
            <a:ext cx="33528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3706" y="51191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660033"/>
                </a:solidFill>
                <a:latin typeface="Comic Sans MS" panose="030F0702030302020204" pitchFamily="66" charset="0"/>
              </a:rPr>
              <a:t>Но казаки народ отважный,</a:t>
            </a:r>
          </a:p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660033"/>
                </a:solidFill>
                <a:latin typeface="Comic Sans MS" panose="030F0702030302020204" pitchFamily="66" charset="0"/>
              </a:rPr>
              <a:t>Трусов не было </a:t>
            </a:r>
            <a:r>
              <a:rPr lang="ru-RU" altLang="ru-RU" dirty="0" err="1">
                <a:solidFill>
                  <a:srgbClr val="660033"/>
                </a:solidFill>
                <a:latin typeface="Comic Sans MS" panose="030F0702030302020204" pitchFamily="66" charset="0"/>
              </a:rPr>
              <a:t>впомин</a:t>
            </a:r>
            <a:r>
              <a:rPr lang="ru-RU" altLang="ru-RU" dirty="0">
                <a:solidFill>
                  <a:srgbClr val="660033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660033"/>
                </a:solidFill>
                <a:latin typeface="Comic Sans MS" panose="030F0702030302020204" pitchFamily="66" charset="0"/>
              </a:rPr>
              <a:t>В любой беде, войне - Отчизне Служили доблестно они.</a:t>
            </a:r>
          </a:p>
        </p:txBody>
      </p:sp>
      <p:pic>
        <p:nvPicPr>
          <p:cNvPr id="6" name="Picture 4" descr="Справа В.Я. Глубоков с друзьями. 1910 г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13" y="1720299"/>
            <a:ext cx="19050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70" y="3694215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382" y="251009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0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81" y="3962400"/>
            <a:ext cx="4211638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4018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628127/v628127718/8ce6/2xgGhCmZZ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3785347"/>
            <a:ext cx="3523129" cy="2642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emorial.krsk.ru/Work/Konkurs/08/Gordienko/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723059"/>
            <a:ext cx="3810000" cy="2819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68" y="838199"/>
            <a:ext cx="4441373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G_06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93726"/>
            <a:ext cx="2084294" cy="30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9103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8223" y="282388"/>
            <a:ext cx="3751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Полюбуйтесь вы сейчас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Подивитесь вместе с нами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Краше нет села, чем наше-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порадуйтесь за нас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Без имени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99" y="430304"/>
            <a:ext cx="4048234" cy="26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3" y="2922493"/>
            <a:ext cx="3455460" cy="255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Без имепани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16" y="3711388"/>
            <a:ext cx="38862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т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64" y="470644"/>
            <a:ext cx="2970923" cy="264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л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73" y="4074458"/>
            <a:ext cx="3518452" cy="238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169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377" y="249721"/>
            <a:ext cx="331245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селу асфальт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проложен,</a:t>
            </a:r>
          </a:p>
          <a:p>
            <a:pPr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водопровод.</a:t>
            </a:r>
          </a:p>
          <a:p>
            <a:pPr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никто на речку </a:t>
            </a:r>
          </a:p>
          <a:p>
            <a:pPr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водою не идет.</a:t>
            </a:r>
          </a:p>
        </p:txBody>
      </p:sp>
      <p:pic>
        <p:nvPicPr>
          <p:cNvPr id="3" name="Picture 6" descr="IMG_07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71" y="376518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IMG_07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57" b="8511"/>
          <a:stretch>
            <a:fillRect/>
          </a:stretch>
        </p:blipFill>
        <p:spPr bwMode="auto">
          <a:xfrm>
            <a:off x="5354171" y="3814482"/>
            <a:ext cx="3581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0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324" b="13515"/>
          <a:stretch>
            <a:fillRect/>
          </a:stretch>
        </p:blipFill>
        <p:spPr bwMode="auto">
          <a:xfrm>
            <a:off x="663388" y="2837328"/>
            <a:ext cx="4114800" cy="250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2661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9918" y="54887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наш словно сказка,</a:t>
            </a:r>
          </a:p>
          <a:p>
            <a:pPr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 и уютно детям тут.</a:t>
            </a:r>
          </a:p>
        </p:txBody>
      </p:sp>
      <p:pic>
        <p:nvPicPr>
          <p:cNvPr id="5" name="Picture 5" descr="IMG_0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06" y="255493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G_04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7" y="2017059"/>
            <a:ext cx="41148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MG_04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12" y="3560903"/>
            <a:ext cx="39624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99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3023" y="57577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школа и спорткомплекс,</a:t>
            </a:r>
          </a:p>
          <a:p>
            <a:pPr>
              <a:spcBef>
                <a:spcPct val="5000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Библиотека, больница, клуб.</a:t>
            </a:r>
          </a:p>
        </p:txBody>
      </p:sp>
      <p:pic>
        <p:nvPicPr>
          <p:cNvPr id="5" name="Picture 6" descr="IMG_06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504" b="13177"/>
          <a:stretch>
            <a:fillRect/>
          </a:stretch>
        </p:blipFill>
        <p:spPr bwMode="auto">
          <a:xfrm>
            <a:off x="322730" y="1752600"/>
            <a:ext cx="38004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981635" y="37846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latin typeface="Tahoma" panose="020B0604030504040204" pitchFamily="34" charset="0"/>
              </a:rPr>
              <a:t>Спорткомплекс</a:t>
            </a:r>
          </a:p>
        </p:txBody>
      </p:sp>
      <p:pic>
        <p:nvPicPr>
          <p:cNvPr id="7" name="Picture 9" descr="IMG_06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000" b="44444"/>
          <a:stretch>
            <a:fillRect/>
          </a:stretch>
        </p:blipFill>
        <p:spPr bwMode="auto">
          <a:xfrm>
            <a:off x="361240" y="4182636"/>
            <a:ext cx="3365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1" descr="IMG_04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33" b="26666"/>
          <a:stretch>
            <a:fillRect/>
          </a:stretch>
        </p:blipFill>
        <p:spPr bwMode="auto">
          <a:xfrm>
            <a:off x="4587112" y="3085012"/>
            <a:ext cx="39624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27093" y="6186488"/>
            <a:ext cx="155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 культуры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91923" y="5363428"/>
            <a:ext cx="137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Детский сад</a:t>
            </a:r>
            <a:endParaRPr lang="ru-RU" dirty="0"/>
          </a:p>
        </p:txBody>
      </p:sp>
      <p:pic>
        <p:nvPicPr>
          <p:cNvPr id="13" name="Рисунок 1" descr="школ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473"/>
          <a:stretch>
            <a:fillRect/>
          </a:stretch>
        </p:blipFill>
        <p:spPr bwMode="auto">
          <a:xfrm>
            <a:off x="8422198" y="322911"/>
            <a:ext cx="3352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835187" y="2666935"/>
            <a:ext cx="88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Школа </a:t>
            </a:r>
            <a:endParaRPr lang="ru-RU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544467" y="6003608"/>
            <a:ext cx="19769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 smtClean="0">
                <a:latin typeface="Tahoma" panose="020B0604030504040204" pitchFamily="34" charset="0"/>
              </a:rPr>
              <a:t> </a:t>
            </a:r>
            <a:r>
              <a:rPr lang="ru-RU" altLang="ru-RU" sz="1800" dirty="0">
                <a:latin typeface="Tahoma" panose="020B0604030504040204" pitchFamily="34" charset="0"/>
              </a:rPr>
              <a:t>Больница.</a:t>
            </a:r>
          </a:p>
        </p:txBody>
      </p:sp>
      <p:pic>
        <p:nvPicPr>
          <p:cNvPr id="17" name="Рисунок 16" descr="C:\Users\User\Desktop\IMG_20211119_1633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53452" y="3278777"/>
            <a:ext cx="1787706" cy="252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68697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281</Words>
  <Application>Microsoft Office PowerPoint</Application>
  <PresentationFormat>Произвольный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WPI StaforceTEAM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16</cp:revision>
  <dcterms:created xsi:type="dcterms:W3CDTF">2017-05-31T12:31:06Z</dcterms:created>
  <dcterms:modified xsi:type="dcterms:W3CDTF">2022-01-27T08:01:29Z</dcterms:modified>
</cp:coreProperties>
</file>